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645" r:id="rId2"/>
    <p:sldId id="646" r:id="rId3"/>
    <p:sldId id="661" r:id="rId4"/>
    <p:sldId id="660" r:id="rId5"/>
    <p:sldId id="662" r:id="rId6"/>
    <p:sldId id="663" r:id="rId7"/>
    <p:sldId id="664" r:id="rId8"/>
    <p:sldId id="665" r:id="rId9"/>
    <p:sldId id="666" r:id="rId10"/>
    <p:sldId id="667" r:id="rId11"/>
    <p:sldId id="668" r:id="rId12"/>
    <p:sldId id="647" r:id="rId13"/>
    <p:sldId id="648" r:id="rId14"/>
    <p:sldId id="649" r:id="rId15"/>
    <p:sldId id="650" r:id="rId16"/>
    <p:sldId id="651" r:id="rId17"/>
    <p:sldId id="652" r:id="rId18"/>
    <p:sldId id="653" r:id="rId19"/>
    <p:sldId id="654" r:id="rId20"/>
    <p:sldId id="655" r:id="rId21"/>
    <p:sldId id="658" r:id="rId22"/>
    <p:sldId id="659" r:id="rId23"/>
    <p:sldId id="656" r:id="rId24"/>
    <p:sldId id="657" r:id="rId25"/>
    <p:sldId id="670" r:id="rId26"/>
    <p:sldId id="669" r:id="rId27"/>
    <p:sldId id="671" r:id="rId28"/>
    <p:sldId id="672" r:id="rId29"/>
    <p:sldId id="675" r:id="rId30"/>
    <p:sldId id="673" r:id="rId31"/>
    <p:sldId id="676" r:id="rId32"/>
    <p:sldId id="674" r:id="rId33"/>
    <p:sldId id="677" r:id="rId34"/>
    <p:sldId id="678" r:id="rId35"/>
    <p:sldId id="679" r:id="rId36"/>
    <p:sldId id="680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3" autoAdjust="0"/>
    <p:restoredTop sz="91455" autoAdjust="0"/>
  </p:normalViewPr>
  <p:slideViewPr>
    <p:cSldViewPr>
      <p:cViewPr>
        <p:scale>
          <a:sx n="120" d="100"/>
          <a:sy n="120" d="100"/>
        </p:scale>
        <p:origin x="720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13,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Going Deeper with Convolutions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7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2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398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5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3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90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9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Picture 2" descr="http://static.planetminecraft.com/files/resource_media/screenshot/1218/explosion_2141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85665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6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Reminds me of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4" descr="https://allisonmaruska.files.wordpress.com/2015/10/we-need-to-go-dee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45" y="1196752"/>
            <a:ext cx="8078703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92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43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/>
              <a:t>Inception-v4, Inception-ResNet and the Impact of Residual Connections on Learning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13280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inception blocks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3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9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4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7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2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6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8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2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0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33081</TotalTime>
  <Words>137</Words>
  <Application>Microsoft Macintosh PowerPoint</Application>
  <PresentationFormat>화면 슬라이드 쇼(4:3)</PresentationFormat>
  <Paragraphs>58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Reminds me of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One by one convolution</vt:lpstr>
      <vt:lpstr>GoogLeNet</vt:lpstr>
      <vt:lpstr>Conclusion</vt:lpstr>
      <vt:lpstr>PowerPoint 프레젠테이션</vt:lpstr>
      <vt:lpstr>Residual inception blocks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2016-08-13T03:15:53Z</dcterms:modified>
</cp:coreProperties>
</file>